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7" r:id="rId3"/>
    <p:sldId id="328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3" r:id="rId14"/>
    <p:sldId id="306" r:id="rId15"/>
    <p:sldId id="312" r:id="rId16"/>
    <p:sldId id="291" r:id="rId17"/>
    <p:sldId id="309" r:id="rId18"/>
    <p:sldId id="325" r:id="rId19"/>
    <p:sldId id="320" r:id="rId20"/>
    <p:sldId id="28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4" autoAdjust="0"/>
    <p:restoredTop sz="81344" autoAdjust="0"/>
  </p:normalViewPr>
  <p:slideViewPr>
    <p:cSldViewPr snapToGrid="0">
      <p:cViewPr varScale="1">
        <p:scale>
          <a:sx n="129" d="100"/>
          <a:sy n="129" d="100"/>
        </p:scale>
        <p:origin x="224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generated by DALL-E 3 via Bing Image Creator with the following prompts:</a:t>
            </a:r>
          </a:p>
          <a:p>
            <a:r>
              <a:rPr lang="en-US" dirty="0"/>
              <a:t>An autocratic leader in a corporate setting</a:t>
            </a:r>
          </a:p>
          <a:p>
            <a:r>
              <a:rPr lang="en-US" dirty="0"/>
              <a:t>A corporate leader with a democratic management style with her team</a:t>
            </a:r>
          </a:p>
          <a:p>
            <a:r>
              <a:rPr lang="en-US"/>
              <a:t>A 1960s hippy family with their van in the countryside of California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(2024-08-26),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04" y="1463294"/>
            <a:ext cx="8376793" cy="393141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"bad" </a:t>
            </a:r>
            <a:r>
              <a:rPr lang="en-US"/>
              <a:t>(or "</a:t>
            </a:r>
            <a:r>
              <a:rPr lang="en-US" dirty="0"/>
              <a:t>good")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my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4610</TotalTime>
  <Words>1096</Words>
  <Application>Microsoft Macintosh PowerPoint</Application>
  <PresentationFormat>Widescreen</PresentationFormat>
  <Paragraphs>136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Ion</vt:lpstr>
      <vt:lpstr>Sitting in meetings all day long</vt:lpstr>
      <vt:lpstr>Prepping: Leadership and management</vt:lpstr>
      <vt:lpstr>More repping: Reading… like… a lot!</vt:lpstr>
      <vt:lpstr>Stepping into the room…</vt:lpstr>
      <vt:lpstr>The three kinds of leaders</vt:lpstr>
      <vt:lpstr>Servant leadership</vt:lpstr>
      <vt:lpstr>Developing my team</vt:lpstr>
      <vt:lpstr>Types of management styles I</vt:lpstr>
      <vt:lpstr>Types of management styles II</vt:lpstr>
      <vt:lpstr>Types of management styles III</vt:lpstr>
      <vt:lpstr>About fine print</vt:lpstr>
      <vt:lpstr>Out of my comfort zone</vt:lpstr>
      <vt:lpstr>"Bi-monthly Proof I’m a Real Manager Magazine"</vt:lpstr>
      <vt:lpstr>A lesson in communication: They’ll listen… to something</vt:lpstr>
      <vt:lpstr>"Managing" in all sorts of directions</vt:lpstr>
      <vt:lpstr>Dealing with "large" amounts</vt:lpstr>
      <vt:lpstr>From retail to buying in bulk…</vt:lpstr>
      <vt:lpstr>…to labor costs</vt:lpstr>
      <vt:lpstr>What is "bad" (or "good")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372</cp:revision>
  <dcterms:created xsi:type="dcterms:W3CDTF">2022-06-17T15:35:12Z</dcterms:created>
  <dcterms:modified xsi:type="dcterms:W3CDTF">2024-08-26T19:25:16Z</dcterms:modified>
  <cp:category/>
</cp:coreProperties>
</file>